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Source Code Pro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5fecc23b7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5fecc23b7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691865a1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691865a1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5fecc23b7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5fecc23b7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5fecc23b7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5fecc23b7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5fecc23b7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5fecc23b7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691865a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691865a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5fecc23b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5fecc23b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5fecc23b7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5fecc23b7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5fecc23b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5fecc23b7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5fecc23b7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5fecc23b7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5fecc23b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5fecc23b7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5fecc23b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5fecc23b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5fecc23b7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5fecc23b7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5fecc23b7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5fecc23b7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Alexandra.Ogle@bsd.k12.de.us" TargetMode="External"/><Relationship Id="rId5" Type="http://schemas.openxmlformats.org/officeDocument/2006/relationships/hyperlink" Target="https://thisissand.com/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g"/><Relationship Id="rId5" Type="http://schemas.openxmlformats.org/officeDocument/2006/relationships/hyperlink" Target="http://drive.google.com/file/d/1st4wXXnZrSl3NrhG9WbvYavc3dZ7BWUP/view" TargetMode="Externa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and pattern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848925" y="749050"/>
            <a:ext cx="309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Desert Landscapes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5875" y="152400"/>
            <a:ext cx="3995724" cy="27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288680"/>
            <a:ext cx="3995726" cy="266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Project: Landscape design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Go to the following link: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https://thisissand.com/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Create a “landscape” (water, mountain, desert- think what colors you want to use)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Fill the entire space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Use solid colors and blended /gradient (look at video for tutorial)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Email me a picture: </a:t>
            </a:r>
            <a:r>
              <a:rPr lang="en" u="sng">
                <a:solidFill>
                  <a:schemeClr val="hlink"/>
                </a:solidFill>
                <a:hlinkClick r:id="rId6"/>
              </a:rPr>
              <a:t>Alexandra.Ogle@bsd.k12.de.us</a:t>
            </a:r>
            <a:r>
              <a:rPr lang="en"/>
              <a:t> or text to my google number 856-418-0477 and let me know your name. 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2078"/>
            <a:ext cx="8536624" cy="42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/>
        </p:nvSpPr>
        <p:spPr>
          <a:xfrm>
            <a:off x="456075" y="228025"/>
            <a:ext cx="233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Code Pro"/>
                <a:ea typeface="Source Code Pro"/>
                <a:cs typeface="Source Code Pro"/>
                <a:sym typeface="Source Code Pro"/>
              </a:rPr>
              <a:t>Example 1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839200" cy="420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266050" y="4510075"/>
            <a:ext cx="19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Code Pro"/>
                <a:ea typeface="Source Code Pro"/>
                <a:cs typeface="Source Code Pro"/>
                <a:sym typeface="Source Code Pro"/>
              </a:rPr>
              <a:t>Example 2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25" y="551900"/>
            <a:ext cx="8839200" cy="4190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481400" y="152025"/>
            <a:ext cx="229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Code Pro"/>
                <a:ea typeface="Source Code Pro"/>
                <a:cs typeface="Source Code Pro"/>
                <a:sym typeface="Source Code Pro"/>
              </a:rPr>
              <a:t>Example 3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 title="Thisissand.webm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8839199" cy="378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 txBox="1"/>
          <p:nvPr/>
        </p:nvSpPr>
        <p:spPr>
          <a:xfrm>
            <a:off x="1849625" y="4282025"/>
            <a:ext cx="51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Code Pro"/>
                <a:ea typeface="Source Code Pro"/>
                <a:cs typeface="Source Code Pro"/>
                <a:sym typeface="Source Code Pro"/>
              </a:rPr>
              <a:t>How to use the program- click play to listen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color??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reflection of light on and object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Has 3 properties: hue, value, intensity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Based on your experience color will be interpreted differently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7487" y="152400"/>
            <a:ext cx="362902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875" y="152400"/>
            <a:ext cx="748252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Pattern??</a:t>
            </a: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 element in art that is repeated over and over again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Repeated lines, repeated shapes, repeated colors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00" y="374525"/>
            <a:ext cx="3006101" cy="300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5700" y="1271050"/>
            <a:ext cx="2556675" cy="340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4775" y="152400"/>
            <a:ext cx="2796826" cy="23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project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 Design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Choose one of the following options to work with: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Water landscape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Desert landscape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Mountain landscape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** Pick a time of day**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051919"/>
            <a:ext cx="4419600" cy="293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3575" y="152400"/>
            <a:ext cx="320467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848925" y="749050"/>
            <a:ext cx="309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Water Landscapes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/>
        </p:nvSpPr>
        <p:spPr>
          <a:xfrm>
            <a:off x="848925" y="749050"/>
            <a:ext cx="309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Mountain Landscapes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9475" y="152400"/>
            <a:ext cx="4502124" cy="300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824850"/>
            <a:ext cx="4184676" cy="313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On-screen Show (16:9)</PresentationFormat>
  <Paragraphs>28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Amatic SC</vt:lpstr>
      <vt:lpstr>Arial</vt:lpstr>
      <vt:lpstr>Source Code Pro</vt:lpstr>
      <vt:lpstr>Beach Day</vt:lpstr>
      <vt:lpstr>Color and pattern</vt:lpstr>
      <vt:lpstr>What is color??</vt:lpstr>
      <vt:lpstr>PowerPoint Presentation</vt:lpstr>
      <vt:lpstr>PowerPoint Presentation</vt:lpstr>
      <vt:lpstr>What is Pattern??</vt:lpstr>
      <vt:lpstr>PowerPoint Presentation</vt:lpstr>
      <vt:lpstr>Today’s project</vt:lpstr>
      <vt:lpstr>PowerPoint Presentation</vt:lpstr>
      <vt:lpstr>PowerPoint Presentation</vt:lpstr>
      <vt:lpstr>PowerPoint Presentation</vt:lpstr>
      <vt:lpstr>Project: Landscape design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and pattern</dc:title>
  <dc:creator>Ogle Alexandra</dc:creator>
  <cp:lastModifiedBy>Ogle Alexandra</cp:lastModifiedBy>
  <cp:revision>1</cp:revision>
  <dcterms:modified xsi:type="dcterms:W3CDTF">2021-03-09T17:02:26Z</dcterms:modified>
</cp:coreProperties>
</file>